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sldIdLst>
    <p:sldId id="293" r:id="rId5"/>
    <p:sldId id="30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2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5508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8490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280167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3184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66980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6146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530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42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251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60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9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527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72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26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24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6/16/2023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65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899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2197" y="106548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071286"/>
            <a:ext cx="4775075" cy="1346856"/>
          </a:xfrm>
        </p:spPr>
        <p:txBody>
          <a:bodyPr>
            <a:normAutofit/>
          </a:bodyPr>
          <a:lstStyle/>
          <a:p>
            <a:r>
              <a:rPr lang="en-US" sz="4400" cap="none" dirty="0" err="1">
                <a:solidFill>
                  <a:schemeClr val="tx1"/>
                </a:solidFill>
              </a:rPr>
              <a:t>MooMarket</a:t>
            </a:r>
            <a:endParaRPr lang="en-US" sz="4400" cap="none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584714"/>
            <a:ext cx="4775075" cy="97093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1"/>
                </a:solidFill>
              </a:rPr>
              <a:t>1905009,1905010,1905020,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tx1"/>
                </a:solidFill>
              </a:rPr>
              <a:t>1905021,1805017,1805066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E4AFD-479F-40C3-1237-977290E0A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04800"/>
            <a:ext cx="10364410" cy="623248"/>
          </a:xfrm>
        </p:spPr>
        <p:txBody>
          <a:bodyPr>
            <a:noAutofit/>
          </a:bodyPr>
          <a:lstStyle/>
          <a:p>
            <a:r>
              <a:rPr lang="en-US" sz="2800" dirty="0"/>
              <a:t>From farm to fork unveiling the Farmer-to-butcher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12530-E2AA-CDE2-A5E3-2DD734196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086677"/>
            <a:ext cx="7602408" cy="54665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dirty="0"/>
              <a:t>Keeps track of livestock management essentials includes appropriate housing, feeding, and health issues.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Helps farmers to source livestock.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Suggests farmers feed and nutrition for ruminants.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Avoiding hassle caused by middleman.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Encourage farmers to ensure ethical practices for veterinary care.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Provides proper guidelines of slaughter and processing.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Perform proper analytics to avoid sudden price hike.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9532C59-0786-E654-AC17-C56D3C6D75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321420" y="3161673"/>
            <a:ext cx="1111405" cy="131653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4863C3-1C14-3891-8CCF-422836936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203" y="1186900"/>
            <a:ext cx="2605655" cy="17200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71EE2B-1B53-343F-6BD4-5AE473F2E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1472" y="4566915"/>
            <a:ext cx="2419765" cy="172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9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127</TotalTime>
  <Words>82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Bookman Old Style</vt:lpstr>
      <vt:lpstr>Rockwell</vt:lpstr>
      <vt:lpstr>Wingdings</vt:lpstr>
      <vt:lpstr>Damask</vt:lpstr>
      <vt:lpstr>MooMarket</vt:lpstr>
      <vt:lpstr>From farm to fork unveiling the Farmer-to-butcher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MooMarket</dc:title>
  <dc:creator>1905010 - Md. Muhaiminul Islam Nafi</dc:creator>
  <cp:lastModifiedBy>Sakib BUET</cp:lastModifiedBy>
  <cp:revision>19</cp:revision>
  <dcterms:created xsi:type="dcterms:W3CDTF">2023-06-15T14:27:31Z</dcterms:created>
  <dcterms:modified xsi:type="dcterms:W3CDTF">2023-06-16T18:02:01Z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2023-06-16T17:30:34Z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58a24d55-3fa0-4429-a4a6-231a1c4aabfe</vt:lpwstr>
  </property>
  <property fmtid="{D5CDD505-2E9C-101B-9397-08002B2CF9AE}" pid="8" name="MSIP_Label_defa4170-0d19-0005-0004-bc88714345d2_ActionId">
    <vt:lpwstr>6708619a-c8c3-41fd-b2f7-518325415c8c</vt:lpwstr>
  </property>
  <property fmtid="{D5CDD505-2E9C-101B-9397-08002B2CF9AE}" pid="9" name="MSIP_Label_defa4170-0d19-0005-0004-bc88714345d2_ContentBits">
    <vt:lpwstr>0</vt:lpwstr>
  </property>
</Properties>
</file>

<file path=docProps/thumbnail.jpeg>
</file>